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for Climate Action: Predicting CO₂ Emissions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Machine Learning to achieve UN Sustainable Development Goal 13.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936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17809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Predicting Emissions for a Sustainable Future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81440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Addressing climate change requires data-driven strategies. Our project focuses on UN SDG 13: Climate Action, by developing a machine learning model to predict CO₂ emissions. This empowers policymakers with insights to mitigate environmental impact and foster sustainable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85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This Matters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966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CO₂ is a primary driver of global warming.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08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 predictions enable targeted policy interventions.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850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global efforts for a cleaner, healthier planet.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85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966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historical data to forecast future emissions.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408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key drivers of CO₂ output.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850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actionable intelligence for climate policy.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584" y="57578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APPROACH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1493996" y="1112163"/>
            <a:ext cx="11642408" cy="902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100"/>
              </a:lnSpc>
              <a:buNone/>
            </a:pPr>
            <a:r>
              <a:rPr lang="en-US" sz="5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Supervised Learning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732711" y="2328982"/>
            <a:ext cx="1316497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employ supervised learning, specifically Linear Regression, to model the relationship between economic, demographic, and energy consumption factors and CO₂ emissions. This approach allows us to make quantitative predictions.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32711" y="3234571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11232" y="3273802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1413034" y="3306485"/>
            <a:ext cx="41834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&amp; Preprocessing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3034" y="3759160"/>
            <a:ext cx="124846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Gathering comprehensive historical CO₂, GDP, population, and energy use data from sources like the World Bank. Data is cleaned, and features are engineered (e.g., GDP per capita).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2711" y="4847987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1232" y="4887218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1413034" y="491990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413034" y="5372576"/>
            <a:ext cx="124846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Applying Linear Regression to learn patterns from the preprocessed dataset. We split data into training and testing sets to ensure robust model performance.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2711" y="646140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11232" y="6500634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1413034" y="6533317"/>
            <a:ext cx="304823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&amp; Evaluation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413034" y="6985992"/>
            <a:ext cx="124846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trained model predicts CO₂ emissions. Performance is assessed using metrics like Mean Absolute Error (MAE) and R² Score, alongside visual analysis of actual versus predicted values.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9865" y="341114"/>
            <a:ext cx="15505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&amp; IMPACT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2967157" y="658773"/>
            <a:ext cx="8696087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Predicting Emissions for Informed Policy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434102" y="1379696"/>
            <a:ext cx="13762196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model demonstrates strong predictive capabilities, with a low Mean Absolute Error (MAE) and a high R² Score, indicating a strong correlation between actual and predicted CO₂ emissions. This accuracy provides a reliable tool for strategic climate planning.</a:t>
            </a:r>
            <a:endParaRPr lang="en-US" sz="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102" y="1916192"/>
            <a:ext cx="13762196" cy="733460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35228" y="925079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7945DE"/>
          </a:solidFill>
          <a:ln/>
        </p:spPr>
      </p:sp>
      <p:sp>
        <p:nvSpPr>
          <p:cNvPr id="7" name="Text 4"/>
          <p:cNvSpPr/>
          <p:nvPr/>
        </p:nvSpPr>
        <p:spPr>
          <a:xfrm>
            <a:off x="5820132" y="9250799"/>
            <a:ext cx="1418868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Actual CO2 Emissions (kt)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7391400" y="925079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B497ED"/>
          </a:solidFill>
          <a:ln/>
        </p:spPr>
      </p:sp>
      <p:sp>
        <p:nvSpPr>
          <p:cNvPr id="9" name="Text 6"/>
          <p:cNvSpPr/>
          <p:nvPr/>
        </p:nvSpPr>
        <p:spPr>
          <a:xfrm>
            <a:off x="7576304" y="9250799"/>
            <a:ext cx="1591985" cy="12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Predicted CO2 Emissions (kt)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4102" y="9762530"/>
            <a:ext cx="1376219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chart illustrates a close alignment between our model's predictions and actual CO₂ emissions, underscoring its potential for practical application.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1530" y="558760"/>
            <a:ext cx="538734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CONSIDERATIONS &amp; NEXT STEPS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1160" y="1079302"/>
            <a:ext cx="13208079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900"/>
              </a:lnSpc>
              <a:buNone/>
            </a:pPr>
            <a:r>
              <a:rPr lang="en-US" sz="5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Responsible AI for Global Good</a:t>
            </a:r>
            <a:endParaRPr lang="en-US" sz="5500" dirty="0"/>
          </a:p>
        </p:txBody>
      </p:sp>
      <p:sp>
        <p:nvSpPr>
          <p:cNvPr id="4" name="Text 2"/>
          <p:cNvSpPr/>
          <p:nvPr/>
        </p:nvSpPr>
        <p:spPr>
          <a:xfrm>
            <a:off x="711160" y="3136702"/>
            <a:ext cx="1320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 we develop AI for sustainable development, ethical considerations are paramount. We must ensure our models are fair, transparent, and do not perpetuate existing biases, especially concerning data from developing nations.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1160" y="4320421"/>
            <a:ext cx="4267200" cy="2473881"/>
          </a:xfrm>
          <a:prstGeom prst="roundRect">
            <a:avLst>
              <a:gd name="adj" fmla="val 4435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160" y="4297561"/>
            <a:ext cx="4267200" cy="914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60" y="4015621"/>
            <a:ext cx="609600" cy="60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22840" y="4168021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37141" y="4828342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Bias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37141" y="5267682"/>
            <a:ext cx="3815239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 potential inaccuracies or incompleteness in data, particularly from diverse regions, to ensure equitable representation.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181481" y="4320421"/>
            <a:ext cx="4267319" cy="2473881"/>
          </a:xfrm>
          <a:prstGeom prst="roundRect">
            <a:avLst>
              <a:gd name="adj" fmla="val 4435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81" y="4297561"/>
            <a:ext cx="4267319" cy="914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281" y="4015621"/>
            <a:ext cx="609600" cy="609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93161" y="4168021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5407462" y="4828342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Fairness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5407462" y="5267682"/>
            <a:ext cx="3815358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model predictions lead to just and equitable climate policies that benefit all communities, without disproportionate impacts.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9651921" y="4320421"/>
            <a:ext cx="4267319" cy="2473881"/>
          </a:xfrm>
          <a:prstGeom prst="roundRect">
            <a:avLst>
              <a:gd name="adj" fmla="val 4435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21" y="4297561"/>
            <a:ext cx="4267319" cy="91440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0721" y="4015621"/>
            <a:ext cx="609600" cy="609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663601" y="4168021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3"/>
          <p:cNvSpPr/>
          <p:nvPr/>
        </p:nvSpPr>
        <p:spPr>
          <a:xfrm>
            <a:off x="9877901" y="4828342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2000" dirty="0"/>
          </a:p>
        </p:txBody>
      </p:sp>
      <p:sp>
        <p:nvSpPr>
          <p:cNvPr id="22" name="Text 14"/>
          <p:cNvSpPr/>
          <p:nvPr/>
        </p:nvSpPr>
        <p:spPr>
          <a:xfrm>
            <a:off x="9877901" y="5267682"/>
            <a:ext cx="3815358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 model workings and assumptions clear to policymakers and stakeholders to build trust and facilitate informed decision-making.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711160" y="7022902"/>
            <a:ext cx="1320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next steps include integrating real-time data, exploring advanced deep learning techniques, and developing interactive dashboards for direct use by climate action leaders.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2025-08-14T02:21:24Z</dcterms:created>
  <dcterms:modified xsi:type="dcterms:W3CDTF">2025-08-14T02:21:24Z</dcterms:modified>
</cp:coreProperties>
</file>